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4" r:id="rId9"/>
    <p:sldId id="265" r:id="rId10"/>
    <p:sldId id="272" r:id="rId11"/>
    <p:sldId id="266" r:id="rId12"/>
    <p:sldId id="261" r:id="rId13"/>
    <p:sldId id="263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08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B6254-725C-4B81-A04B-57FEF914F606}" type="datetimeFigureOut">
              <a:rPr lang="nl-BE" smtClean="0"/>
              <a:pPr/>
              <a:t>17/12/2024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37990-1621-479F-AF00-EB84971253F3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95659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37990-1621-479F-AF00-EB84971253F3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01069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37990-1621-479F-AF00-EB84971253F3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14059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37990-1621-479F-AF00-EB84971253F3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58471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EB6DE77-383B-B9B8-9A98-0955850BF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7D7615FF-7066-EA1F-27BD-4D32C5CD7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B4A4EF4-ADD9-3CC5-4E52-F94E9C6B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158-73B0-4399-BD39-27C7475AF8E4}" type="datetimeFigureOut">
              <a:rPr lang="nl-BE" smtClean="0"/>
              <a:pPr/>
              <a:t>17/12/2024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0B736C58-B585-A931-5C82-9F4CC205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93BDE34-84C5-A42B-6CFD-95A0EFC7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9C0C6-9F7E-4346-90D0-47D47A20F6E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94710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5990505-F049-5A73-BDDF-8B12217E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AE62AC9C-635F-ADB2-51AE-37E7F0E95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DDBB710-22AF-FEA7-E87E-2E70307EB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158-73B0-4399-BD39-27C7475AF8E4}" type="datetimeFigureOut">
              <a:rPr lang="nl-BE" smtClean="0"/>
              <a:pPr/>
              <a:t>17/12/2024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D4E962C-2296-987E-5E63-A6672A976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8307EC0-48CA-4C0F-395B-D84B34B4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9C0C6-9F7E-4346-90D0-47D47A20F6E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24677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7B56DBE3-04D5-186C-838E-DDEAB6E18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50FAEC88-AC66-41A4-038B-7839416F5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0F48320-0A32-D577-E492-C7C83998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158-73B0-4399-BD39-27C7475AF8E4}" type="datetimeFigureOut">
              <a:rPr lang="nl-BE" smtClean="0"/>
              <a:pPr/>
              <a:t>17/12/2024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F5A55BFC-D723-B0A2-513F-AD473E72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5D132664-5CE2-A99C-5378-0BD15F4F1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9C0C6-9F7E-4346-90D0-47D47A20F6E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34463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D4F2534-25C2-2EF9-B3FC-5C1713C4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A4E76EB-3177-FCD4-6BFC-422F8CB1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5D92F94-110E-2944-1001-39FF095F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158-73B0-4399-BD39-27C7475AF8E4}" type="datetimeFigureOut">
              <a:rPr lang="nl-BE" smtClean="0"/>
              <a:pPr/>
              <a:t>17/12/2024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8F9E656-D3DE-ACB0-3A89-D98C97E3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0DF63F9-C1A6-44FE-46DE-9FBFB836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9C0C6-9F7E-4346-90D0-47D47A20F6E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76172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34AF25-E0FD-DD98-1F00-BAF0452F8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FF166314-E9B6-9A67-898C-59FB01DE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656DAC3-49FD-8881-E0DF-B935F981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158-73B0-4399-BD39-27C7475AF8E4}" type="datetimeFigureOut">
              <a:rPr lang="nl-BE" smtClean="0"/>
              <a:pPr/>
              <a:t>17/12/2024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CDA0E85-F0ED-F160-13D8-9C3CD9A9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928EFAF-31E9-A35F-2CEE-44F4D4E2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9C0C6-9F7E-4346-90D0-47D47A20F6E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97728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7114A69-1626-3E0B-66CB-AF7F40F1F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1479715-820D-F879-33FF-870F1C97A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C9870C7E-68E8-7ED2-F0EF-A058E43A0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61D14E59-896A-D18E-EA68-8D64CCFE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158-73B0-4399-BD39-27C7475AF8E4}" type="datetimeFigureOut">
              <a:rPr lang="nl-BE" smtClean="0"/>
              <a:pPr/>
              <a:t>17/12/2024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F038528A-18F8-391C-18CE-0EB6A3BB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50B168DF-8FED-10BB-8B15-AB46F76F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9C0C6-9F7E-4346-90D0-47D47A20F6E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74315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45AA907-EFEB-7EE3-045B-1F276EA9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73E64589-D5A5-87BA-1025-B947E0842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61D15926-F1A3-CAB5-7CC4-3A17705C5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639CF79A-DDB0-63CB-C2E5-7C2937BCC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0EC6A308-25FB-FA20-5AA1-3AAC2A341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34106DB6-79E9-53E4-E49F-E8D06E26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158-73B0-4399-BD39-27C7475AF8E4}" type="datetimeFigureOut">
              <a:rPr lang="nl-BE" smtClean="0"/>
              <a:pPr/>
              <a:t>17/12/2024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4F33E2E2-98BC-4E44-782C-DA6BA0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591EBD7F-7730-06BB-883A-C623C00C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9C0C6-9F7E-4346-90D0-47D47A20F6E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51176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9EA4F44-D0EC-2BDE-7512-6E28210E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A22F8B16-3FEF-AB5C-49DF-986E1F1F3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158-73B0-4399-BD39-27C7475AF8E4}" type="datetimeFigureOut">
              <a:rPr lang="nl-BE" smtClean="0"/>
              <a:pPr/>
              <a:t>17/12/2024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7EDCEAB9-83DF-585F-88D7-CC45FDE0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F37ADFE3-DF06-C49F-DEB6-4EC566CB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9C0C6-9F7E-4346-90D0-47D47A20F6E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31306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DBCDCD77-CD12-C4CE-99B7-177EC468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158-73B0-4399-BD39-27C7475AF8E4}" type="datetimeFigureOut">
              <a:rPr lang="nl-BE" smtClean="0"/>
              <a:pPr/>
              <a:t>17/12/2024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225C12B6-7E02-0542-B1F2-04DA37701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7791C2DC-342B-3111-DBBC-32CF7164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9C0C6-9F7E-4346-90D0-47D47A20F6E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3754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EB031B-6BA9-EEBB-9904-ECB8B4EF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63E9E1C-DC63-DEE0-8270-832C69423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D9732DB6-9FA5-F2C4-7E86-92FB35218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6547EF65-5D92-2590-2344-7D1B485B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158-73B0-4399-BD39-27C7475AF8E4}" type="datetimeFigureOut">
              <a:rPr lang="nl-BE" smtClean="0"/>
              <a:pPr/>
              <a:t>17/12/2024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EEA863CD-A896-4554-6865-81254A96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A6AA5CF3-615A-41C8-B931-A504235E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9C0C6-9F7E-4346-90D0-47D47A20F6E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29253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E92ED1-389D-2592-466E-3926AFD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FACC7222-4385-434F-8F2C-41628F292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4E54BCC8-5A0A-56BA-72D9-626DA2B0B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BE443D5A-5EDE-2CA7-07F0-A7832F69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158-73B0-4399-BD39-27C7475AF8E4}" type="datetimeFigureOut">
              <a:rPr lang="nl-BE" smtClean="0"/>
              <a:pPr/>
              <a:t>17/12/2024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E7868A24-768A-EC18-8CF2-D181B33C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E3274CCF-904B-7C55-C7C8-D226A7BD4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9C0C6-9F7E-4346-90D0-47D47A20F6E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5057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3BC3D643-A3BD-B317-5EF8-38EC5D96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8745C043-1E7E-056B-AAE7-638731BE5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A6EB55A-797D-5393-DB86-37C467EF9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E48158-73B0-4399-BD39-27C7475AF8E4}" type="datetimeFigureOut">
              <a:rPr lang="nl-BE" smtClean="0"/>
              <a:pPr/>
              <a:t>17/12/2024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C07845F-9054-ECC5-A683-1E79A4FBC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DAD61211-44CD-CBFB-FF77-2F5A5C846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49C0C6-9F7E-4346-90D0-47D47A20F6E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72391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Rooster Crowing At Night: 11 Spiritual Meanings (Powerful)">
            <a:extLst>
              <a:ext uri="{FF2B5EF4-FFF2-40B4-BE49-F238E27FC236}">
                <a16:creationId xmlns:a16="http://schemas.microsoft.com/office/drawing/2014/main" xmlns="" id="{A5567262-2349-13C1-E275-57E96AD8B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055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 descr="Afbeelding met persoon, auto, voertuig, rijden&#10;&#10;Automatisch gegenereerde beschrijving">
            <a:extLst>
              <a:ext uri="{FF2B5EF4-FFF2-40B4-BE49-F238E27FC236}">
                <a16:creationId xmlns:a16="http://schemas.microsoft.com/office/drawing/2014/main" xmlns="" id="{7A8F7900-18B6-C0E1-980A-3FA586926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AutoShape 4" descr="What Will Set You Off To Swearing While Driving?">
            <a:extLst>
              <a:ext uri="{FF2B5EF4-FFF2-40B4-BE49-F238E27FC236}">
                <a16:creationId xmlns:a16="http://schemas.microsoft.com/office/drawing/2014/main" xmlns="" id="{8FDA3291-6547-0095-B836-8C23C1DDEA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849582" cy="184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7409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23DB0C0-6B34-41D1-4920-8AE889FF8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power of the cross – Signs of the Times">
            <a:extLst>
              <a:ext uri="{FF2B5EF4-FFF2-40B4-BE49-F238E27FC236}">
                <a16:creationId xmlns:a16="http://schemas.microsoft.com/office/drawing/2014/main" xmlns="" id="{108D4499-0A0F-8C40-96D9-966F6820B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3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B671FAE9-A4AF-1473-C720-B23B90FF09DC}"/>
              </a:ext>
            </a:extLst>
          </p:cNvPr>
          <p:cNvSpPr txBox="1"/>
          <p:nvPr/>
        </p:nvSpPr>
        <p:spPr>
          <a:xfrm>
            <a:off x="1952159" y="200515"/>
            <a:ext cx="828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/>
              <a:t>Wat verwacht Jezus?</a:t>
            </a:r>
            <a:endParaRPr lang="nl-BE" sz="36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D9DF4577-070D-2F98-7096-4544AC954C82}"/>
              </a:ext>
            </a:extLst>
          </p:cNvPr>
          <p:cNvSpPr txBox="1"/>
          <p:nvPr/>
        </p:nvSpPr>
        <p:spPr>
          <a:xfrm>
            <a:off x="1586592" y="935512"/>
            <a:ext cx="928229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Vredestichters zijn:</a:t>
            </a:r>
          </a:p>
          <a:p>
            <a:r>
              <a:rPr lang="nl-NL" sz="2400" i="1" dirty="0"/>
              <a:t>“Gelukkig de vredestichters, want zij zullen kinderen van God genoemd worden” (Mattheüs 5:9)</a:t>
            </a:r>
            <a:endParaRPr lang="nl-BE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7A42D867-6DB5-A9D2-1849-B12CF68CBF82}"/>
              </a:ext>
            </a:extLst>
          </p:cNvPr>
          <p:cNvSpPr txBox="1"/>
          <p:nvPr/>
        </p:nvSpPr>
        <p:spPr>
          <a:xfrm>
            <a:off x="1549149" y="2416011"/>
            <a:ext cx="93197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Blijven doen wat goed is:</a:t>
            </a:r>
          </a:p>
          <a:p>
            <a:r>
              <a:rPr lang="nl-NL" sz="2400" i="1" dirty="0"/>
              <a:t>“Gelukkig wie vanwege de gerechtigheid vervolgd worden, want voor hen is het koninkrijk van de hemel” (Mattheüs 5:10)</a:t>
            </a:r>
            <a:endParaRPr lang="nl-BE" sz="24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8C5ACA66-8836-4D9C-0839-6E42785D0257}"/>
              </a:ext>
            </a:extLst>
          </p:cNvPr>
          <p:cNvSpPr txBox="1"/>
          <p:nvPr/>
        </p:nvSpPr>
        <p:spPr>
          <a:xfrm>
            <a:off x="1586592" y="3896510"/>
            <a:ext cx="93197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Vergeven:</a:t>
            </a:r>
          </a:p>
          <a:p>
            <a:r>
              <a:rPr lang="nl-NL" sz="2400" i="1" dirty="0"/>
              <a:t>“Vader, vergeef hun, want ze weten niet wat ze doen” (Lukas 23:34)</a:t>
            </a:r>
            <a:endParaRPr lang="nl-BE" sz="24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6B35DC31-8693-2506-1C83-FD1C9B7D1628}"/>
              </a:ext>
            </a:extLst>
          </p:cNvPr>
          <p:cNvSpPr txBox="1"/>
          <p:nvPr/>
        </p:nvSpPr>
        <p:spPr>
          <a:xfrm>
            <a:off x="1212273" y="5247638"/>
            <a:ext cx="9767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i="1" dirty="0"/>
              <a:t>“Wat u voor de minste van deze broeders van Mij hebt gedaan, hebt u voor Mij gedaan.” </a:t>
            </a:r>
          </a:p>
          <a:p>
            <a:pPr algn="ctr"/>
            <a:r>
              <a:rPr lang="nl-NL" sz="2800" i="1" dirty="0"/>
              <a:t>(Mattheüs 25:40)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xmlns="" val="50654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7CA288-D3ED-0981-FF95-FA840366A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 barmhartige Samaritaan | Vlaamse Kunstcollectie">
            <a:extLst>
              <a:ext uri="{FF2B5EF4-FFF2-40B4-BE49-F238E27FC236}">
                <a16:creationId xmlns:a16="http://schemas.microsoft.com/office/drawing/2014/main" xmlns="" id="{555547C9-CBFF-ED9A-7500-665AB5303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7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6" name="Group 5126">
            <a:extLst>
              <a:ext uri="{FF2B5EF4-FFF2-40B4-BE49-F238E27FC236}">
                <a16:creationId xmlns:a16="http://schemas.microsoft.com/office/drawing/2014/main" xmlns="" id="{63737881-458F-40AD-B72B-B57D267DC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5128" name="Freeform: Shape 5127">
              <a:extLst>
                <a:ext uri="{FF2B5EF4-FFF2-40B4-BE49-F238E27FC236}">
                  <a16:creationId xmlns:a16="http://schemas.microsoft.com/office/drawing/2014/main" xmlns="" id="{C2967126-346F-41EA-982D-63D8EBB60D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129" name="Group 5128">
              <a:extLst>
                <a:ext uri="{FF2B5EF4-FFF2-40B4-BE49-F238E27FC236}">
                  <a16:creationId xmlns:a16="http://schemas.microsoft.com/office/drawing/2014/main" xmlns="" id="{1BCD9601-1F44-4E40-998C-1B256DAE94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5130" name="Group 5129">
                <a:extLst>
                  <a:ext uri="{FF2B5EF4-FFF2-40B4-BE49-F238E27FC236}">
                    <a16:creationId xmlns:a16="http://schemas.microsoft.com/office/drawing/2014/main" xmlns="" id="{1A1CA4E9-12FA-47EB-8471-25E8D55152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5134" name="Freeform: Shape 5133">
                  <a:extLst>
                    <a:ext uri="{FF2B5EF4-FFF2-40B4-BE49-F238E27FC236}">
                      <a16:creationId xmlns:a16="http://schemas.microsoft.com/office/drawing/2014/main" xmlns="" id="{E13A9BF0-334C-4457-A635-9CA4877EAAF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5" name="Freeform: Shape 5134">
                  <a:extLst>
                    <a:ext uri="{FF2B5EF4-FFF2-40B4-BE49-F238E27FC236}">
                      <a16:creationId xmlns:a16="http://schemas.microsoft.com/office/drawing/2014/main" xmlns="" id="{FF05821A-8598-44E4-A18C-538D5331E45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31" name="Group 5130">
                <a:extLst>
                  <a:ext uri="{FF2B5EF4-FFF2-40B4-BE49-F238E27FC236}">
                    <a16:creationId xmlns:a16="http://schemas.microsoft.com/office/drawing/2014/main" xmlns="" id="{8A4ECC81-E17F-4F87-9A0B-398363A864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5132" name="Freeform: Shape 5131">
                  <a:extLst>
                    <a:ext uri="{FF2B5EF4-FFF2-40B4-BE49-F238E27FC236}">
                      <a16:creationId xmlns:a16="http://schemas.microsoft.com/office/drawing/2014/main" xmlns="" id="{1FBBD7D8-A895-40D0-A53D-DEDF495B2F1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3" name="Freeform: Shape 5132">
                  <a:extLst>
                    <a:ext uri="{FF2B5EF4-FFF2-40B4-BE49-F238E27FC236}">
                      <a16:creationId xmlns:a16="http://schemas.microsoft.com/office/drawing/2014/main" xmlns="" id="{BA602493-BC70-48CF-BDBA-88A86622742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D815DEC6-C3D8-EC47-35B6-A5778A70C991}"/>
              </a:ext>
            </a:extLst>
          </p:cNvPr>
          <p:cNvSpPr txBox="1"/>
          <p:nvPr/>
        </p:nvSpPr>
        <p:spPr>
          <a:xfrm>
            <a:off x="106932" y="2274838"/>
            <a:ext cx="3687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chemeClr val="bg1"/>
                </a:solidFill>
              </a:rPr>
              <a:t>Het is niet alleen een zonde om kwaad te doen, maar ook om het goede na te laten.</a:t>
            </a:r>
          </a:p>
          <a:p>
            <a:pPr algn="r"/>
            <a:r>
              <a:rPr lang="nl-NL" sz="3200" b="1" dirty="0">
                <a:solidFill>
                  <a:schemeClr val="bg1"/>
                </a:solidFill>
              </a:rPr>
              <a:t>Luther</a:t>
            </a:r>
            <a:endParaRPr lang="nl-B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62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F61A3D-61B3-4403-70ED-77DABACB2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AC6D38FF-0383-29A8-D55A-60D0912A4AB0}"/>
              </a:ext>
            </a:extLst>
          </p:cNvPr>
          <p:cNvSpPr txBox="1"/>
          <p:nvPr/>
        </p:nvSpPr>
        <p:spPr>
          <a:xfrm>
            <a:off x="1408427" y="207818"/>
            <a:ext cx="937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Hoe kunnen we het zesde gebod naleven?</a:t>
            </a:r>
            <a:endParaRPr lang="nl-BE" sz="36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67EC2A08-0755-80EC-5D59-D4A74B86040B}"/>
              </a:ext>
            </a:extLst>
          </p:cNvPr>
          <p:cNvSpPr txBox="1"/>
          <p:nvPr/>
        </p:nvSpPr>
        <p:spPr>
          <a:xfrm>
            <a:off x="959285" y="1383476"/>
            <a:ext cx="10273428" cy="484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l-BE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Bid voor vrede en vergeving: </a:t>
            </a:r>
            <a:r>
              <a:rPr lang="nl-BE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Jezus om hulp</a:t>
            </a:r>
            <a:endParaRPr lang="nl-BE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nl-BE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l-BE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Zoek verzoening</a:t>
            </a:r>
            <a:r>
              <a:rPr lang="nl-BE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Wees bereid om te vergeven zoals Jezus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nl-BE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l-BE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Toon liefde in actie</a:t>
            </a:r>
            <a:r>
              <a:rPr lang="nl-BE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Zet je in voor je medemens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nl-BE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l-BE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Wees geduldig en vergevingsgezind</a:t>
            </a:r>
            <a:r>
              <a:rPr lang="nl-BE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zijn tekenen van kracht en liefde, de werking van de Heilige geest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nl-BE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l-BE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Werk aan innerlijke vrede</a:t>
            </a:r>
            <a:r>
              <a:rPr lang="nl-BE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laat je niet leiden door negatieve emoties</a:t>
            </a:r>
            <a:endParaRPr lang="nl-B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44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7F5A245-DA5B-CA5A-F0B7-D87431186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he Purge” Review | Purging An Interesting Concept | by Ryan Brown |  Pantheon of Film | Medium">
            <a:extLst>
              <a:ext uri="{FF2B5EF4-FFF2-40B4-BE49-F238E27FC236}">
                <a16:creationId xmlns:a16="http://schemas.microsoft.com/office/drawing/2014/main" xmlns="" id="{B4D36D2A-1327-B62A-EC09-34E2B0A66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3" r="1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Purge: The Series - IGN">
            <a:extLst>
              <a:ext uri="{FF2B5EF4-FFF2-40B4-BE49-F238E27FC236}">
                <a16:creationId xmlns:a16="http://schemas.microsoft.com/office/drawing/2014/main" xmlns="" id="{219BF8AE-5253-4573-CB37-FE4BA90ED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3" t="37214" r="5646" b="35920"/>
          <a:stretch/>
        </p:blipFill>
        <p:spPr bwMode="auto">
          <a:xfrm>
            <a:off x="232012" y="5014269"/>
            <a:ext cx="4162568" cy="18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44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1BF79E-A647-3034-4C2B-95F933A9D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DA0A8DE-34D1-98C4-6CFC-19CDC5660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2EEB7D43-5A20-09F0-F29D-0DB8359B6BD9}"/>
              </a:ext>
            </a:extLst>
          </p:cNvPr>
          <p:cNvSpPr txBox="1"/>
          <p:nvPr/>
        </p:nvSpPr>
        <p:spPr>
          <a:xfrm>
            <a:off x="0" y="0"/>
            <a:ext cx="1219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/>
              <a:t>Niet moorden</a:t>
            </a:r>
          </a:p>
          <a:p>
            <a:pPr algn="ctr"/>
            <a:r>
              <a:rPr lang="he-IL" sz="3200" dirty="0"/>
              <a:t>לֹ֣֖א</a:t>
            </a:r>
            <a:r>
              <a:rPr lang="nl-BE" sz="3200" dirty="0"/>
              <a:t>  </a:t>
            </a:r>
            <a:r>
              <a:rPr lang="he-IL" sz="3200" dirty="0"/>
              <a:t>תִּֿרְצָֽ֖ח</a:t>
            </a:r>
          </a:p>
          <a:p>
            <a:pPr algn="ctr"/>
            <a:r>
              <a:rPr lang="nl-BE" sz="2400" dirty="0"/>
              <a:t>Lo </a:t>
            </a:r>
            <a:r>
              <a:rPr lang="nl-BE" sz="2400" dirty="0" err="1"/>
              <a:t>thirtsaah</a:t>
            </a:r>
            <a:endParaRPr lang="nl-BE" sz="2400" dirty="0"/>
          </a:p>
          <a:p>
            <a:pPr algn="ctr"/>
            <a:r>
              <a:rPr lang="nl-BE" dirty="0"/>
              <a:t>Exodus 20:13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7ADBE543-2286-4340-B602-92C01A6BE0F0}"/>
              </a:ext>
            </a:extLst>
          </p:cNvPr>
          <p:cNvSpPr txBox="1"/>
          <p:nvPr/>
        </p:nvSpPr>
        <p:spPr>
          <a:xfrm>
            <a:off x="928048" y="2767280"/>
            <a:ext cx="102085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sz="2800" dirty="0"/>
              <a:t>(herziene) Statenvertaling en NBG: 		Gij zult niet </a:t>
            </a:r>
            <a:r>
              <a:rPr lang="nl-BE" sz="2800" b="1" dirty="0"/>
              <a:t>doodslaan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sz="2800" dirty="0"/>
              <a:t>Willibrordvertaling: 				U zult niet </a:t>
            </a:r>
            <a:r>
              <a:rPr lang="nl-BE" sz="2800" b="1" dirty="0"/>
              <a:t>doden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sz="2800" dirty="0"/>
              <a:t>NBV: 							Pleeg geen </a:t>
            </a:r>
            <a:r>
              <a:rPr lang="nl-BE" sz="2800" b="1" dirty="0"/>
              <a:t>moord</a:t>
            </a:r>
          </a:p>
        </p:txBody>
      </p:sp>
    </p:spTree>
    <p:extLst>
      <p:ext uri="{BB962C8B-B14F-4D97-AF65-F5344CB8AC3E}">
        <p14:creationId xmlns:p14="http://schemas.microsoft.com/office/powerpoint/2010/main" xmlns="" val="32661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6B164F7-5856-B66D-DD48-8986F32DC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8710EBD-35BD-353B-C455-B46F409B6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C12B6D11-56A4-F023-B451-614E4A51CB6E}"/>
              </a:ext>
            </a:extLst>
          </p:cNvPr>
          <p:cNvSpPr txBox="1"/>
          <p:nvPr/>
        </p:nvSpPr>
        <p:spPr>
          <a:xfrm>
            <a:off x="2719754" y="215444"/>
            <a:ext cx="675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/>
              <a:t>Waarom is moord verkeerd?</a:t>
            </a:r>
            <a:endParaRPr lang="nl-BE" sz="36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5C44002A-C0D6-46EE-2B74-43839DE1CCEE}"/>
              </a:ext>
            </a:extLst>
          </p:cNvPr>
          <p:cNvSpPr txBox="1"/>
          <p:nvPr/>
        </p:nvSpPr>
        <p:spPr>
          <a:xfrm>
            <a:off x="2552699" y="1714500"/>
            <a:ext cx="67524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Alleen God beslist over leven en dood: </a:t>
            </a:r>
          </a:p>
          <a:p>
            <a:r>
              <a:rPr lang="nl-NL" sz="2400" dirty="0"/>
              <a:t>	</a:t>
            </a:r>
            <a:r>
              <a:rPr lang="nl-NL" sz="2400" i="1" dirty="0"/>
              <a:t>‘… Ik laat sterven, Ik geef leven …’ </a:t>
            </a:r>
            <a:r>
              <a:rPr lang="nl-NL" sz="2400" dirty="0"/>
              <a:t>(Dt32:39)</a:t>
            </a:r>
            <a:endParaRPr lang="nl-BE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97BCF4D2-9557-C67F-38F4-963EAF187C46}"/>
              </a:ext>
            </a:extLst>
          </p:cNvPr>
          <p:cNvSpPr txBox="1"/>
          <p:nvPr/>
        </p:nvSpPr>
        <p:spPr>
          <a:xfrm>
            <a:off x="2552699" y="3044280"/>
            <a:ext cx="76456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Het leven is heilig: </a:t>
            </a:r>
          </a:p>
          <a:p>
            <a:r>
              <a:rPr lang="nl-NL" sz="2400" dirty="0"/>
              <a:t>	</a:t>
            </a:r>
            <a:r>
              <a:rPr lang="nl-NL" sz="2400" i="1" dirty="0"/>
              <a:t>‘God schiep de mens als Zijn evenbeeld’ </a:t>
            </a:r>
            <a:r>
              <a:rPr lang="nl-NL" sz="2400" dirty="0"/>
              <a:t>(Gn1:27)</a:t>
            </a:r>
            <a:endParaRPr lang="nl-BE" sz="24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90AF539D-6B22-B2FD-E145-41CB958468E2}"/>
              </a:ext>
            </a:extLst>
          </p:cNvPr>
          <p:cNvSpPr txBox="1"/>
          <p:nvPr/>
        </p:nvSpPr>
        <p:spPr>
          <a:xfrm>
            <a:off x="2552699" y="5011340"/>
            <a:ext cx="86906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De mens is Gods bezit: </a:t>
            </a:r>
          </a:p>
          <a:p>
            <a:r>
              <a:rPr lang="nl-NL" sz="2400" dirty="0"/>
              <a:t>	</a:t>
            </a:r>
            <a:r>
              <a:rPr lang="nl-NL" sz="2400" i="1" dirty="0"/>
              <a:t>‘Weet dat alle mensenlevens mij toebehoren: zowel het 	leven van de ouders als dat van hun kinderen ligt in mijn 	hand, en alleen wie zondigt zal sterven.’ </a:t>
            </a:r>
            <a:r>
              <a:rPr lang="nl-NL" sz="2400" dirty="0"/>
              <a:t>(Ez18:4)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xmlns="" val="32084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B3A1438-8515-94A7-7B8C-D00281566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187D45F3-20DC-E87A-BDC5-F1206F53C7E2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latin typeface="+mj-lt"/>
                <a:ea typeface="+mj-ea"/>
                <a:cs typeface="+mj-cs"/>
              </a:rPr>
              <a:t>18 000 abortussen in België per jaar</a:t>
            </a:r>
          </a:p>
        </p:txBody>
      </p:sp>
      <p:sp>
        <p:nvSpPr>
          <p:cNvPr id="3088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FACAE154-138B-69A0-9577-F142DE5F8EC8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U was het … die </a:t>
            </a:r>
            <a:r>
              <a:rPr lang="en-US" sz="2200" dirty="0" err="1"/>
              <a:t>mij</a:t>
            </a:r>
            <a:r>
              <a:rPr lang="en-US" sz="2200" dirty="0"/>
              <a:t> </a:t>
            </a:r>
            <a:r>
              <a:rPr lang="en-US" sz="2200" dirty="0" err="1"/>
              <a:t>weefde</a:t>
            </a:r>
            <a:r>
              <a:rPr lang="en-US" sz="2200" dirty="0"/>
              <a:t> in de </a:t>
            </a:r>
            <a:r>
              <a:rPr lang="en-US" sz="2200" dirty="0" err="1"/>
              <a:t>buik</a:t>
            </a:r>
            <a:r>
              <a:rPr lang="en-US" sz="2200" dirty="0"/>
              <a:t> van </a:t>
            </a:r>
            <a:r>
              <a:rPr lang="en-US" sz="2200" dirty="0" err="1"/>
              <a:t>mijn</a:t>
            </a:r>
            <a:r>
              <a:rPr lang="en-US" sz="2200" dirty="0"/>
              <a:t> </a:t>
            </a:r>
            <a:r>
              <a:rPr lang="en-US" sz="2200" dirty="0" err="1"/>
              <a:t>moeder</a:t>
            </a:r>
            <a:r>
              <a:rPr lang="en-US" sz="2200" dirty="0"/>
              <a:t> …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(Ps139:13-16)</a:t>
            </a:r>
          </a:p>
        </p:txBody>
      </p:sp>
      <p:pic>
        <p:nvPicPr>
          <p:cNvPr id="3074" name="Picture 2" descr="International Human Rights and Abortion: Spotlight on Dobbs v. Jackson  Women's Health | Center for Reproductive Rights">
            <a:extLst>
              <a:ext uri="{FF2B5EF4-FFF2-40B4-BE49-F238E27FC236}">
                <a16:creationId xmlns:a16="http://schemas.microsoft.com/office/drawing/2014/main" xmlns="" id="{2DDF74B0-921F-B064-5405-7E20F13C3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48" r="21399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821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680F1D3-7650-4307-A001-0163AD371D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persoon, Menselijk gezicht, peuter, kleding&#10;&#10;Automatisch gegenereerde beschrijving">
            <a:extLst>
              <a:ext uri="{FF2B5EF4-FFF2-40B4-BE49-F238E27FC236}">
                <a16:creationId xmlns:a16="http://schemas.microsoft.com/office/drawing/2014/main" xmlns="" id="{9BCBC157-B7B8-26D1-1411-7D8B05162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23" b="36623"/>
          <a:stretch/>
        </p:blipFill>
        <p:spPr>
          <a:xfrm>
            <a:off x="1695450" y="283941"/>
            <a:ext cx="8801100" cy="5955873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01428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DFC6726D-DAE4-5212-9AE6-C8AAC3F9B62C}"/>
              </a:ext>
            </a:extLst>
          </p:cNvPr>
          <p:cNvSpPr txBox="1"/>
          <p:nvPr/>
        </p:nvSpPr>
        <p:spPr>
          <a:xfrm>
            <a:off x="471550" y="861143"/>
            <a:ext cx="4368602" cy="14582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 err="1">
                <a:latin typeface="+mj-lt"/>
                <a:ea typeface="+mj-ea"/>
                <a:cs typeface="+mj-cs"/>
              </a:rPr>
              <a:t>België</a:t>
            </a:r>
            <a:r>
              <a:rPr lang="en-US" sz="4200" dirty="0">
                <a:latin typeface="+mj-lt"/>
                <a:ea typeface="+mj-ea"/>
                <a:cs typeface="+mj-cs"/>
              </a:rPr>
              <a:t> in 2023: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</a:rPr>
              <a:t>3 400x </a:t>
            </a:r>
            <a:r>
              <a:rPr lang="en-US" sz="4200" dirty="0" err="1">
                <a:latin typeface="+mj-lt"/>
                <a:ea typeface="+mj-ea"/>
                <a:cs typeface="+mj-cs"/>
              </a:rPr>
              <a:t>euthanasie</a:t>
            </a:r>
            <a:endParaRPr lang="en-US" sz="4200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6289426F-6CEA-8A93-9652-B5413471B69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De Heer </a:t>
            </a:r>
            <a:r>
              <a:rPr lang="en-US" sz="2200" dirty="0" err="1"/>
              <a:t>geeft</a:t>
            </a:r>
            <a:r>
              <a:rPr lang="en-US" sz="2200" dirty="0"/>
              <a:t> en </a:t>
            </a:r>
            <a:r>
              <a:rPr lang="en-US" sz="2200" dirty="0" err="1"/>
              <a:t>neemt</a:t>
            </a:r>
            <a:r>
              <a:rPr lang="en-US" sz="2200" dirty="0"/>
              <a:t>.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(Job1:21)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… u </a:t>
            </a:r>
            <a:r>
              <a:rPr lang="en-US" sz="2200" dirty="0" err="1"/>
              <a:t>staat</a:t>
            </a:r>
            <a:r>
              <a:rPr lang="en-US" sz="2200" dirty="0"/>
              <a:t> </a:t>
            </a:r>
            <a:r>
              <a:rPr lang="en-US" sz="2200" dirty="0" err="1"/>
              <a:t>voor</a:t>
            </a:r>
            <a:r>
              <a:rPr lang="en-US" sz="2200" dirty="0"/>
              <a:t> de </a:t>
            </a:r>
            <a:r>
              <a:rPr lang="en-US" sz="2200" dirty="0" err="1"/>
              <a:t>keuze</a:t>
            </a:r>
            <a:r>
              <a:rPr lang="en-US" sz="2200" dirty="0"/>
              <a:t> </a:t>
            </a:r>
            <a:r>
              <a:rPr lang="en-US" sz="2200" dirty="0" err="1"/>
              <a:t>tussen</a:t>
            </a:r>
            <a:r>
              <a:rPr lang="en-US" sz="2200" dirty="0"/>
              <a:t> </a:t>
            </a:r>
            <a:r>
              <a:rPr lang="en-US" sz="2200" dirty="0" err="1"/>
              <a:t>leven</a:t>
            </a:r>
            <a:r>
              <a:rPr lang="en-US" sz="2200" dirty="0"/>
              <a:t> en </a:t>
            </a:r>
            <a:r>
              <a:rPr lang="en-US" sz="2200" dirty="0" err="1"/>
              <a:t>dood</a:t>
            </a:r>
            <a:r>
              <a:rPr lang="en-US" sz="2200" dirty="0"/>
              <a:t>, </a:t>
            </a:r>
            <a:r>
              <a:rPr lang="en-US" sz="2200" dirty="0" err="1"/>
              <a:t>tussen</a:t>
            </a:r>
            <a:r>
              <a:rPr lang="en-US" sz="2200" dirty="0"/>
              <a:t> </a:t>
            </a:r>
            <a:r>
              <a:rPr lang="en-US" sz="2200" dirty="0" err="1"/>
              <a:t>zegen</a:t>
            </a:r>
            <a:r>
              <a:rPr lang="en-US" sz="2200" dirty="0"/>
              <a:t> en </a:t>
            </a:r>
            <a:r>
              <a:rPr lang="en-US" sz="2200" dirty="0" err="1"/>
              <a:t>vloek</a:t>
            </a:r>
            <a:r>
              <a:rPr lang="en-US" sz="2200" dirty="0"/>
              <a:t>. </a:t>
            </a:r>
            <a:r>
              <a:rPr lang="en-US" sz="2200" dirty="0" err="1"/>
              <a:t>Kies</a:t>
            </a:r>
            <a:r>
              <a:rPr lang="en-US" sz="2200" dirty="0"/>
              <a:t> </a:t>
            </a:r>
            <a:r>
              <a:rPr lang="en-US" sz="2200" dirty="0" err="1"/>
              <a:t>voor</a:t>
            </a:r>
            <a:r>
              <a:rPr lang="en-US" sz="2200" dirty="0"/>
              <a:t> het </a:t>
            </a:r>
            <a:r>
              <a:rPr lang="en-US" sz="2200" dirty="0" err="1"/>
              <a:t>leven</a:t>
            </a:r>
            <a:r>
              <a:rPr lang="en-US" sz="2200" dirty="0"/>
              <a:t>…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(Dt30:19)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BC142FCE-DA69-E4C1-339A-0F62C6D2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04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9B25D5-26B3-6DD5-FBA2-EE39D3963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DDAD1FB-2FDD-6AF8-3355-51B1E58B9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23D5607B-DE98-08B3-58DD-2B1719D621A3}"/>
              </a:ext>
            </a:extLst>
          </p:cNvPr>
          <p:cNvSpPr txBox="1"/>
          <p:nvPr/>
        </p:nvSpPr>
        <p:spPr>
          <a:xfrm>
            <a:off x="2719754" y="215444"/>
            <a:ext cx="6752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/>
              <a:t>Zelfdoding </a:t>
            </a:r>
            <a:r>
              <a:rPr lang="nl-NL" sz="2400" b="1" dirty="0"/>
              <a:t>(1 024x in 2022 Vlaanderen)</a:t>
            </a:r>
            <a:endParaRPr lang="nl-BE" sz="24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3D609D2E-97CD-93E3-DD65-3094357D9BF9}"/>
              </a:ext>
            </a:extLst>
          </p:cNvPr>
          <p:cNvSpPr txBox="1"/>
          <p:nvPr/>
        </p:nvSpPr>
        <p:spPr>
          <a:xfrm>
            <a:off x="2030184" y="1305341"/>
            <a:ext cx="8690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“Wees sterk en moedig, wees niet bang en schrik niet voor hen, want de HEER, uw God, gaat met u mee. Hij zal u niet loslaten en u niet verlaten.” (Dt31:6)</a:t>
            </a:r>
            <a:endParaRPr lang="nl-BE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73BFD36B-D02F-F8B8-35E3-87A4C0DA2CF9}"/>
              </a:ext>
            </a:extLst>
          </p:cNvPr>
          <p:cNvSpPr txBox="1"/>
          <p:nvPr/>
        </p:nvSpPr>
        <p:spPr>
          <a:xfrm>
            <a:off x="2030184" y="3067593"/>
            <a:ext cx="8690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"Al ging ik ook door een dal vol schaduw van de dood, ik zou geen kwaad vrezen, want U bent met mij; Uw stok en Uw staf, die vertroosten mij." (Ps23:4)</a:t>
            </a:r>
            <a:endParaRPr lang="nl-BE" sz="24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9B7E7CCA-917F-B501-631C-FB046112755C}"/>
              </a:ext>
            </a:extLst>
          </p:cNvPr>
          <p:cNvSpPr txBox="1"/>
          <p:nvPr/>
        </p:nvSpPr>
        <p:spPr>
          <a:xfrm>
            <a:off x="2030184" y="4829845"/>
            <a:ext cx="8690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“</a:t>
            </a:r>
            <a:r>
              <a:rPr lang="nl-NL" sz="2400" i="1" dirty="0"/>
              <a:t>Wees in geen ding bezorgd, maar laat uw verlangens in alles door bidden en smeken, met dankzegging, bekend worden bij God; en de vrede van God, die alle verstand te boven gaat, zal uw harten en uw gedachten behoeden in Christus Jezus."  (Fil4:6-7)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xmlns="" val="415146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4721D1-BDB6-D6A8-734E-31EE50822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04E06AE-53EF-F54D-C344-3FBF98D7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229FBF82-4659-E72B-7F7B-75C665980E07}"/>
              </a:ext>
            </a:extLst>
          </p:cNvPr>
          <p:cNvSpPr txBox="1"/>
          <p:nvPr/>
        </p:nvSpPr>
        <p:spPr>
          <a:xfrm>
            <a:off x="1952159" y="200515"/>
            <a:ext cx="828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/>
              <a:t>Woede – haat – jaloezie = moord</a:t>
            </a:r>
            <a:endParaRPr lang="nl-BE" sz="36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7A8AE677-D034-5A44-5367-97A38B20B1B4}"/>
              </a:ext>
            </a:extLst>
          </p:cNvPr>
          <p:cNvSpPr txBox="1"/>
          <p:nvPr/>
        </p:nvSpPr>
        <p:spPr>
          <a:xfrm>
            <a:off x="1567870" y="1833977"/>
            <a:ext cx="9282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Jullie hebben gehoord dat destijds is gezegd: ‘pleeg geen moord. Wie moordt zal zich moeten verantwoorden voor het gerecht.’ Ik zeg jullie: ieder die in woede tegen zijn broeder of zuster tekeergaat, zal zich moeten verantwoorden voor het gerecht” (Mattheüs 5:21-22).</a:t>
            </a:r>
            <a:endParaRPr lang="nl-BE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C5F66589-1B6F-4D82-CD8E-0335F17D4D01}"/>
              </a:ext>
            </a:extLst>
          </p:cNvPr>
          <p:cNvSpPr txBox="1"/>
          <p:nvPr/>
        </p:nvSpPr>
        <p:spPr>
          <a:xfrm>
            <a:off x="1530427" y="3790603"/>
            <a:ext cx="9319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“Ieder die zijn broeder of zuster haat is een moordenaar, en u weet dat een moordenaar het eeuwige leven niet blijvend in zich heeft” (1 Johannes 3:15)</a:t>
            </a:r>
            <a:endParaRPr lang="nl-BE" sz="24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3813E6FC-238B-6B3C-B4F6-2EFFB161047E}"/>
              </a:ext>
            </a:extLst>
          </p:cNvPr>
          <p:cNvSpPr txBox="1"/>
          <p:nvPr/>
        </p:nvSpPr>
        <p:spPr>
          <a:xfrm>
            <a:off x="1567870" y="5377898"/>
            <a:ext cx="9319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“De woede van een mens brengt niets voort dat in Gods ogen rechtvaardig is” (Jakobus 1:20)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xmlns="" val="6524114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543</Words>
  <Application>Microsoft Office PowerPoint</Application>
  <PresentationFormat>Custom</PresentationFormat>
  <Paragraphs>57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Kantoorthema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Dimitri Vandenheede</dc:creator>
  <cp:lastModifiedBy>User</cp:lastModifiedBy>
  <cp:revision>35</cp:revision>
  <dcterms:created xsi:type="dcterms:W3CDTF">2024-11-03T08:12:24Z</dcterms:created>
  <dcterms:modified xsi:type="dcterms:W3CDTF">2024-12-17T14:33:16Z</dcterms:modified>
</cp:coreProperties>
</file>